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1446-E19E-4E9F-86F0-589372D0D7E7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CDBF-E57D-4AC5-B0E1-39BEAD2B7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1446-E19E-4E9F-86F0-589372D0D7E7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CDBF-E57D-4AC5-B0E1-39BEAD2B7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1446-E19E-4E9F-86F0-589372D0D7E7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CDBF-E57D-4AC5-B0E1-39BEAD2B7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1446-E19E-4E9F-86F0-589372D0D7E7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CDBF-E57D-4AC5-B0E1-39BEAD2B7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1446-E19E-4E9F-86F0-589372D0D7E7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CDBF-E57D-4AC5-B0E1-39BEAD2B7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1446-E19E-4E9F-86F0-589372D0D7E7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CDBF-E57D-4AC5-B0E1-39BEAD2B7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1446-E19E-4E9F-86F0-589372D0D7E7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CDBF-E57D-4AC5-B0E1-39BEAD2B7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1446-E19E-4E9F-86F0-589372D0D7E7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CDBF-E57D-4AC5-B0E1-39BEAD2B7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1446-E19E-4E9F-86F0-589372D0D7E7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CDBF-E57D-4AC5-B0E1-39BEAD2B7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1446-E19E-4E9F-86F0-589372D0D7E7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CDBF-E57D-4AC5-B0E1-39BEAD2B7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1446-E19E-4E9F-86F0-589372D0D7E7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11CDBF-E57D-4AC5-B0E1-39BEAD2B7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FA1446-E19E-4E9F-86F0-589372D0D7E7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11CDBF-E57D-4AC5-B0E1-39BEAD2B743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Урок по математике в</a:t>
            </a:r>
            <a:br>
              <a:rPr lang="ru-RU" dirty="0" smtClean="0"/>
            </a:br>
            <a:r>
              <a:rPr lang="ru-RU" dirty="0" smtClean="0"/>
              <a:t> 6 «А» классе на тему: «Окружность и круг»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4331" y="4293096"/>
            <a:ext cx="7854696" cy="1752600"/>
          </a:xfrm>
        </p:spPr>
        <p:txBody>
          <a:bodyPr/>
          <a:lstStyle/>
          <a:p>
            <a:r>
              <a:rPr lang="ru-RU" dirty="0" smtClean="0"/>
              <a:t>Учитель математики</a:t>
            </a:r>
          </a:p>
          <a:p>
            <a:r>
              <a:rPr lang="ru-RU" dirty="0" smtClean="0"/>
              <a:t> высшей категории </a:t>
            </a:r>
          </a:p>
          <a:p>
            <a:r>
              <a:rPr lang="ru-RU" dirty="0" smtClean="0"/>
              <a:t>Цветкова Т.А.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8864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общеобразовательное учреждение «Гимназия имени Героя Советского Союза Ю.А.Гарнаева г. Балашова Саратовской области»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6104447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г. Балашов, 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58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856" y="162880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Вариант 1</a:t>
            </a:r>
          </a:p>
          <a:p>
            <a:pPr marL="393192" lvl="1" indent="0">
              <a:buNone/>
            </a:pPr>
            <a:r>
              <a:rPr lang="ru-RU" sz="2000" dirty="0" smtClean="0"/>
              <a:t>Отметьте две произвольные точки А и В, измерьте расстояние между ними. Постройте окружность с центром А, проходящую через точку В,  окружность с центром В, проходящую через точку А. Чему равен радиус каждой из окружностей? Отметьте точки пересечения. Каково расстояние между ними  и центрами окружностей?</a:t>
            </a:r>
          </a:p>
          <a:p>
            <a:r>
              <a:rPr lang="ru-RU" sz="2400" dirty="0"/>
              <a:t>Вариант </a:t>
            </a:r>
            <a:r>
              <a:rPr lang="ru-RU" sz="2400" dirty="0" smtClean="0"/>
              <a:t>2</a:t>
            </a:r>
          </a:p>
          <a:p>
            <a:pPr marL="393192" lvl="1" indent="0">
              <a:buNone/>
            </a:pPr>
            <a:r>
              <a:rPr lang="ru-RU" sz="2000" dirty="0" smtClean="0"/>
              <a:t>Начертите отрезок АВ длина которого равна 4 см. Постройте окружность радиуса 3 см с центром А и окружность радиуса 2 см с центром В. Сколько существует точек пересечения окружностей?</a:t>
            </a:r>
          </a:p>
          <a:p>
            <a:pPr marL="393192" lvl="1" indent="0">
              <a:buNone/>
            </a:pPr>
            <a:r>
              <a:rPr lang="ru-RU" sz="2000" dirty="0" smtClean="0"/>
              <a:t>Чему равно расстояние от каждой из этих точек до точки А? До точки В?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33881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413792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Закончите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Мне на уроке понравилось…</a:t>
            </a:r>
          </a:p>
          <a:p>
            <a:r>
              <a:rPr lang="ru-RU" sz="3600" dirty="0" smtClean="0"/>
              <a:t>Мне показалось трудным…</a:t>
            </a:r>
          </a:p>
          <a:p>
            <a:r>
              <a:rPr lang="ru-RU" sz="3600" dirty="0" smtClean="0"/>
              <a:t>Я бы ещё хотел выполнить…</a:t>
            </a:r>
          </a:p>
          <a:p>
            <a:r>
              <a:rPr lang="ru-RU" sz="3600" dirty="0" smtClean="0"/>
              <a:t>Главным результатом считаю…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01475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20548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№697: Отметить на плоскости произвольную точку О и 4 точки, удаленные от точки О на 2 см. Сколько ещё можно отметить таких точек?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339752" y="486916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660232" y="486916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555776" y="335699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635896" y="393305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923928" y="530120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131840" y="630932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508104" y="594928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884368" y="594928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508104" y="386104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812360" y="378904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267744" y="4941168"/>
            <a:ext cx="252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588224" y="4869160"/>
            <a:ext cx="252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О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105622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вал 93"/>
          <p:cNvSpPr/>
          <p:nvPr/>
        </p:nvSpPr>
        <p:spPr>
          <a:xfrm>
            <a:off x="1475656" y="620688"/>
            <a:ext cx="5904656" cy="59046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051720" y="530120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195736" y="551723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627784" y="594928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915816" y="609329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563888" y="638132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851920" y="645333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427984" y="652534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716016" y="652534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6012160" y="602128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 rot="9000000">
            <a:off x="3059832" y="83671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 rot="9000000">
            <a:off x="2843808" y="98911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 rot="9000000">
            <a:off x="2470589" y="1255581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 rot="9000000">
            <a:off x="2195736" y="148478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 rot="9000000">
            <a:off x="1835696" y="198884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 rot="9000000">
            <a:off x="1691680" y="227687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 rot="9000000">
            <a:off x="1416827" y="314096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 rot="9000000">
            <a:off x="1416827" y="350100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 rot="9000000">
            <a:off x="1475656" y="414908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 rot="9000000">
            <a:off x="1619672" y="450912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 rot="9000000">
            <a:off x="1763688" y="486916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 rot="11402766">
            <a:off x="7158559" y="2446825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 rot="11402766">
            <a:off x="7086551" y="221045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 rot="11402766">
            <a:off x="6755808" y="172222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 rot="11402766">
            <a:off x="6580779" y="1471829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 rot="11402766">
            <a:off x="6063792" y="108772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 rot="11402766">
            <a:off x="5734394" y="883111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 rot="11402766">
            <a:off x="5263189" y="653375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 rot="11402766">
            <a:off x="4908669" y="59057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 rot="11402766">
            <a:off x="4257972" y="54842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 rot="11402766">
            <a:off x="3985285" y="56991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 rot="16787242">
            <a:off x="5296221" y="6375731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 rot="16787242">
            <a:off x="5535007" y="6314917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 rot="16787242">
            <a:off x="6257907" y="583229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 rot="16787242">
            <a:off x="6698393" y="5396777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 rot="16787242">
            <a:off x="6889276" y="5137419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 rot="16787242">
            <a:off x="7092400" y="480710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 rot="16787242">
            <a:off x="7241893" y="433486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Овал 84"/>
          <p:cNvSpPr/>
          <p:nvPr/>
        </p:nvSpPr>
        <p:spPr>
          <a:xfrm rot="16787242">
            <a:off x="7313901" y="3980063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/>
          <p:cNvSpPr/>
          <p:nvPr/>
        </p:nvSpPr>
        <p:spPr>
          <a:xfrm rot="16787242">
            <a:off x="7385909" y="332918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Овал 87"/>
          <p:cNvSpPr/>
          <p:nvPr/>
        </p:nvSpPr>
        <p:spPr>
          <a:xfrm rot="16787242">
            <a:off x="7313901" y="2949901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4355976" y="357301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TextBox 92"/>
          <p:cNvSpPr txBox="1"/>
          <p:nvPr/>
        </p:nvSpPr>
        <p:spPr>
          <a:xfrm>
            <a:off x="4355976" y="3645024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032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Замечательное изобретение человека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nano-planet.org/uploads/posts/2010-12/1291471223_koleso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15732" y="1844824"/>
            <a:ext cx="5151462" cy="492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8502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23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Какие </a:t>
            </a:r>
            <a:r>
              <a:rPr lang="ru-RU" dirty="0" smtClean="0"/>
              <a:t>предметы имеют форму круга, окружности</a:t>
            </a:r>
            <a:r>
              <a:rPr lang="ru-RU" smtClean="0"/>
              <a:t>?</a:t>
            </a:r>
            <a:r>
              <a:rPr lang="ru-RU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037801">
            <a:off x="773901" y="1663765"/>
            <a:ext cx="14287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267484">
            <a:off x="5677385" y="3113669"/>
            <a:ext cx="2447925" cy="179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3348" y="5289918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5197475"/>
            <a:ext cx="216058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0200" y="3785364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2098" y="5528043"/>
            <a:ext cx="1143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138784">
            <a:off x="771312" y="3364885"/>
            <a:ext cx="2271712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68036" y="1408128"/>
            <a:ext cx="20161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79119">
            <a:off x="6581042" y="1727523"/>
            <a:ext cx="201612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95825" y="5493039"/>
            <a:ext cx="14287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54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Окружность и круг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95536" y="2052464"/>
            <a:ext cx="3960440" cy="39604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788024" y="2060848"/>
            <a:ext cx="3960440" cy="3960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39752" y="400506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660232" y="400506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267744" y="4149080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660232" y="4149080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4240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Построение окружности</a:t>
            </a:r>
            <a:endParaRPr lang="ru-RU" dirty="0"/>
          </a:p>
        </p:txBody>
      </p:sp>
      <p:pic>
        <p:nvPicPr>
          <p:cNvPr id="2050" name="Picture 2" descr="http://www.architector.dp.ua/images/catalog/arts/okruzhnost_deli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1"/>
            <a:ext cx="7128792" cy="511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вал 7"/>
          <p:cNvSpPr/>
          <p:nvPr/>
        </p:nvSpPr>
        <p:spPr>
          <a:xfrm>
            <a:off x="4463988" y="450912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391980" y="4653136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604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Дополните предложения: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802234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Окружность и круг - ….</a:t>
            </a:r>
          </a:p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У окружности и круга есть - …</a:t>
            </a:r>
          </a:p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Радиус – это….</a:t>
            </a:r>
          </a:p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Диаметр равен…</a:t>
            </a:r>
          </a:p>
        </p:txBody>
      </p:sp>
    </p:spTree>
    <p:extLst>
      <p:ext uri="{BB962C8B-B14F-4D97-AF65-F5344CB8AC3E}">
        <p14:creationId xmlns:p14="http://schemas.microsoft.com/office/powerpoint/2010/main" xmlns="" val="136969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1620738" y="1444821"/>
            <a:ext cx="5543550" cy="5087741"/>
            <a:chOff x="900113" y="188913"/>
            <a:chExt cx="6911975" cy="6343650"/>
          </a:xfrm>
        </p:grpSpPr>
        <p:sp>
          <p:nvSpPr>
            <p:cNvPr id="4" name="Oval 2"/>
            <p:cNvSpPr>
              <a:spLocks noChangeArrowheads="1"/>
            </p:cNvSpPr>
            <p:nvPr/>
          </p:nvSpPr>
          <p:spPr bwMode="auto">
            <a:xfrm>
              <a:off x="2195513" y="1484313"/>
              <a:ext cx="142875" cy="1460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051050" y="4941888"/>
              <a:ext cx="142875" cy="1460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4140200" y="620713"/>
              <a:ext cx="142875" cy="1460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6300788" y="1700213"/>
              <a:ext cx="142875" cy="1460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547813" y="3357563"/>
              <a:ext cx="5400675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2268538" y="1557338"/>
              <a:ext cx="3959225" cy="3671887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4140200" y="6021388"/>
              <a:ext cx="142875" cy="1460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1547813" y="692150"/>
              <a:ext cx="5400675" cy="540067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4067175" y="3213100"/>
              <a:ext cx="361950" cy="3651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1476375" y="3284538"/>
              <a:ext cx="142875" cy="1460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6156325" y="5157788"/>
              <a:ext cx="142875" cy="1460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6877050" y="3284538"/>
              <a:ext cx="142875" cy="1460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051050" y="1773238"/>
              <a:ext cx="4248150" cy="3240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4211638" y="619125"/>
              <a:ext cx="0" cy="547370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900113" y="3213100"/>
              <a:ext cx="503237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/>
                <a:t>А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835150" y="1125538"/>
              <a:ext cx="503238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/>
                <a:t>В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3995738" y="188913"/>
              <a:ext cx="433387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/>
                <a:t>С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6372225" y="1341438"/>
              <a:ext cx="3603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  <a:endParaRPr lang="ru-RU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7092950" y="3213100"/>
              <a:ext cx="719138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  <a:endParaRPr lang="ru-RU"/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6516688" y="5157788"/>
              <a:ext cx="431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  <a:endParaRPr lang="ru-RU"/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4067175" y="6165850"/>
              <a:ext cx="5048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K</a:t>
              </a:r>
              <a:endParaRPr lang="ru-RU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547813" y="5084763"/>
              <a:ext cx="287337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L</a:t>
              </a:r>
              <a:endParaRPr lang="ru-RU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4284663" y="2781300"/>
              <a:ext cx="57467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O</a:t>
              </a:r>
              <a:endParaRPr lang="ru-RU"/>
            </a:p>
          </p:txBody>
        </p:sp>
      </p:grp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539552" y="188913"/>
            <a:ext cx="806469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Перечислите все радиусы и диаметры</a:t>
            </a:r>
          </a:p>
        </p:txBody>
      </p:sp>
    </p:spTree>
    <p:extLst>
      <p:ext uri="{BB962C8B-B14F-4D97-AF65-F5344CB8AC3E}">
        <p14:creationId xmlns:p14="http://schemas.microsoft.com/office/powerpoint/2010/main" xmlns="" val="388720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250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Урок по математике в  6 «А» классе на тему: «Окружность и круг»</vt:lpstr>
      <vt:lpstr>Проверка домашнего задания</vt:lpstr>
      <vt:lpstr>Слайд 3</vt:lpstr>
      <vt:lpstr>Замечательное изобретение человека</vt:lpstr>
      <vt:lpstr>Какие предметы имеют форму круга, окружности? </vt:lpstr>
      <vt:lpstr>Окружность и круг</vt:lpstr>
      <vt:lpstr>Построение окружности</vt:lpstr>
      <vt:lpstr>Дополните предложения:</vt:lpstr>
      <vt:lpstr>Слайд 9</vt:lpstr>
      <vt:lpstr>Самостоятельная работа</vt:lpstr>
      <vt:lpstr>Закончите предложения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Aqua07</dc:creator>
  <cp:lastModifiedBy>Admin</cp:lastModifiedBy>
  <cp:revision>15</cp:revision>
  <dcterms:created xsi:type="dcterms:W3CDTF">2014-01-13T06:16:38Z</dcterms:created>
  <dcterms:modified xsi:type="dcterms:W3CDTF">2014-01-13T18:54:51Z</dcterms:modified>
</cp:coreProperties>
</file>