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1446-E19E-4E9F-86F0-589372D0D7E7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CDBF-E57D-4AC5-B0E1-39BEAD2B7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1446-E19E-4E9F-86F0-589372D0D7E7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CDBF-E57D-4AC5-B0E1-39BEAD2B7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1446-E19E-4E9F-86F0-589372D0D7E7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CDBF-E57D-4AC5-B0E1-39BEAD2B7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1446-E19E-4E9F-86F0-589372D0D7E7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CDBF-E57D-4AC5-B0E1-39BEAD2B7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1446-E19E-4E9F-86F0-589372D0D7E7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CDBF-E57D-4AC5-B0E1-39BEAD2B7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1446-E19E-4E9F-86F0-589372D0D7E7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CDBF-E57D-4AC5-B0E1-39BEAD2B7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1446-E19E-4E9F-86F0-589372D0D7E7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CDBF-E57D-4AC5-B0E1-39BEAD2B7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1446-E19E-4E9F-86F0-589372D0D7E7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CDBF-E57D-4AC5-B0E1-39BEAD2B7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1446-E19E-4E9F-86F0-589372D0D7E7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CDBF-E57D-4AC5-B0E1-39BEAD2B7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1446-E19E-4E9F-86F0-589372D0D7E7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1CDBF-E57D-4AC5-B0E1-39BEAD2B7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1446-E19E-4E9F-86F0-589372D0D7E7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F11CDBF-E57D-4AC5-B0E1-39BEAD2B74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FA1446-E19E-4E9F-86F0-589372D0D7E7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11CDBF-E57D-4AC5-B0E1-39BEAD2B743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Урок по математике в</a:t>
            </a:r>
            <a:br>
              <a:rPr lang="ru-RU" dirty="0" smtClean="0"/>
            </a:br>
            <a:r>
              <a:rPr lang="ru-RU" dirty="0" smtClean="0"/>
              <a:t> 6 «А» классе на тему: «Окружность и круг»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94331" y="4293096"/>
            <a:ext cx="7854696" cy="1752600"/>
          </a:xfrm>
        </p:spPr>
        <p:txBody>
          <a:bodyPr/>
          <a:lstStyle/>
          <a:p>
            <a:r>
              <a:rPr lang="ru-RU" dirty="0" smtClean="0"/>
              <a:t>Учитель математики</a:t>
            </a:r>
          </a:p>
          <a:p>
            <a:r>
              <a:rPr lang="ru-RU" dirty="0" smtClean="0"/>
              <a:t> высшей категории </a:t>
            </a:r>
          </a:p>
          <a:p>
            <a:r>
              <a:rPr lang="ru-RU" dirty="0" smtClean="0"/>
              <a:t>Цветкова Т.А.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188640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Муниципальное общеобразовательное учреждение «Гимназия имени Героя Советского Союза Ю.А.Гарнаева г. Балашова Саратовской области»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779912" y="6104447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г. Балашов, 2014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958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6856" y="1628800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Вариант 1</a:t>
            </a:r>
          </a:p>
          <a:p>
            <a:pPr marL="393192" lvl="1" indent="0">
              <a:buNone/>
            </a:pPr>
            <a:r>
              <a:rPr lang="ru-RU" sz="2000" dirty="0" smtClean="0"/>
              <a:t>Отметьте две произвольные точки А и В, измерьте расстояние между ними. Постройте окружность с центром А, проходящую через точку В,  окружность с центром В, проходящую через точку А. Чему равен радиус каждой из окружностей? Отметьте точки пересечения. Каково расстояние между ними  и центрами окружностей?</a:t>
            </a:r>
          </a:p>
          <a:p>
            <a:r>
              <a:rPr lang="ru-RU" sz="2400" dirty="0"/>
              <a:t>Вариант </a:t>
            </a:r>
            <a:r>
              <a:rPr lang="ru-RU" sz="2400" dirty="0" smtClean="0"/>
              <a:t>2</a:t>
            </a:r>
          </a:p>
          <a:p>
            <a:pPr marL="393192" lvl="1" indent="0">
              <a:buNone/>
            </a:pPr>
            <a:r>
              <a:rPr lang="ru-RU" sz="2000" dirty="0" smtClean="0"/>
              <a:t>Начертите отрезок АВ длина которого равна 4 см. Постройте окружность радиуса 3 см с центром А и окружность радиуса 2 см с центром В. Сколько существует точек пересечения окружностей?</a:t>
            </a:r>
          </a:p>
          <a:p>
            <a:pPr marL="393192" lvl="1" indent="0">
              <a:buNone/>
            </a:pPr>
            <a:r>
              <a:rPr lang="ru-RU" sz="2000" dirty="0" smtClean="0"/>
              <a:t>Чему равно расстояние от каждой из этих точек до точки А? До точки В?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33881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413792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Закончите предложения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Мне на уроке понравилось…</a:t>
            </a:r>
          </a:p>
          <a:p>
            <a:r>
              <a:rPr lang="ru-RU" sz="3600" dirty="0" smtClean="0"/>
              <a:t>Мне показалось трудным…</a:t>
            </a:r>
          </a:p>
          <a:p>
            <a:r>
              <a:rPr lang="ru-RU" sz="3600" dirty="0" smtClean="0"/>
              <a:t>Я бы ещё хотел выполнить…</a:t>
            </a:r>
          </a:p>
          <a:p>
            <a:r>
              <a:rPr lang="ru-RU" sz="3600" dirty="0" smtClean="0"/>
              <a:t>Главным результатом считаю…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201475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Проверка домашнего задания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205488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№697: Отметить на плоскости произвольную точку О и 4 точки, удаленные от точки О на 2 см. Сколько ещё можно отметить таких точек?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339752" y="4869160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660232" y="4869160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2555776" y="3356992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635896" y="3933056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923928" y="5301208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131840" y="6309320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5508104" y="5949280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7884368" y="5949280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5508104" y="3861048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7812360" y="3789040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267744" y="4941168"/>
            <a:ext cx="252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О</a:t>
            </a:r>
            <a:endParaRPr lang="ru-RU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588224" y="4869160"/>
            <a:ext cx="252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О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105622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Овал 93"/>
          <p:cNvSpPr/>
          <p:nvPr/>
        </p:nvSpPr>
        <p:spPr>
          <a:xfrm>
            <a:off x="1475656" y="620688"/>
            <a:ext cx="5904656" cy="59046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051720" y="5301208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195736" y="5517232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2627784" y="5949280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2915816" y="6093296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3563888" y="6381328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3851920" y="6453336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4427984" y="6525344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4716016" y="6525344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6012160" y="6021288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 rot="9000000">
            <a:off x="3059832" y="836712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 rot="9000000">
            <a:off x="2843808" y="989112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 rot="9000000">
            <a:off x="2470589" y="1255581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 rot="9000000">
            <a:off x="2195736" y="1484784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 rot="9000000">
            <a:off x="1835696" y="1988840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 rot="9000000">
            <a:off x="1691680" y="2276872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 rot="9000000">
            <a:off x="1416827" y="3140968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 rot="9000000">
            <a:off x="1416827" y="3501008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 rot="9000000">
            <a:off x="1475656" y="4149080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 rot="9000000">
            <a:off x="1619672" y="4509120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 rot="9000000">
            <a:off x="1763688" y="4869160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 rot="11402766">
            <a:off x="7158559" y="2446825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 rot="11402766">
            <a:off x="7086551" y="2210454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 rot="11402766">
            <a:off x="6755808" y="1722224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 rot="11402766">
            <a:off x="6580779" y="1471829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 rot="11402766">
            <a:off x="6063792" y="1087724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Овал 63"/>
          <p:cNvSpPr/>
          <p:nvPr/>
        </p:nvSpPr>
        <p:spPr>
          <a:xfrm rot="11402766">
            <a:off x="5734394" y="883111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Овал 65"/>
          <p:cNvSpPr/>
          <p:nvPr/>
        </p:nvSpPr>
        <p:spPr>
          <a:xfrm rot="11402766">
            <a:off x="5263189" y="653375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Овал 66"/>
          <p:cNvSpPr/>
          <p:nvPr/>
        </p:nvSpPr>
        <p:spPr>
          <a:xfrm rot="11402766">
            <a:off x="4908669" y="590570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 rot="11402766">
            <a:off x="4257972" y="548424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Овал 70"/>
          <p:cNvSpPr/>
          <p:nvPr/>
        </p:nvSpPr>
        <p:spPr>
          <a:xfrm rot="11402766">
            <a:off x="3985285" y="569910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Овал 73"/>
          <p:cNvSpPr/>
          <p:nvPr/>
        </p:nvSpPr>
        <p:spPr>
          <a:xfrm rot="16787242">
            <a:off x="5296221" y="6375731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Овал 74"/>
          <p:cNvSpPr/>
          <p:nvPr/>
        </p:nvSpPr>
        <p:spPr>
          <a:xfrm rot="16787242">
            <a:off x="5535007" y="6314917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Овал 77"/>
          <p:cNvSpPr/>
          <p:nvPr/>
        </p:nvSpPr>
        <p:spPr>
          <a:xfrm rot="16787242">
            <a:off x="6257907" y="5832292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Овал 79"/>
          <p:cNvSpPr/>
          <p:nvPr/>
        </p:nvSpPr>
        <p:spPr>
          <a:xfrm rot="16787242">
            <a:off x="6698393" y="5396777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Овал 80"/>
          <p:cNvSpPr/>
          <p:nvPr/>
        </p:nvSpPr>
        <p:spPr>
          <a:xfrm rot="16787242">
            <a:off x="6889276" y="5137419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Овал 81"/>
          <p:cNvSpPr/>
          <p:nvPr/>
        </p:nvSpPr>
        <p:spPr>
          <a:xfrm rot="16787242">
            <a:off x="7092400" y="4807100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Овал 83"/>
          <p:cNvSpPr/>
          <p:nvPr/>
        </p:nvSpPr>
        <p:spPr>
          <a:xfrm rot="16787242">
            <a:off x="7241893" y="4334862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Овал 84"/>
          <p:cNvSpPr/>
          <p:nvPr/>
        </p:nvSpPr>
        <p:spPr>
          <a:xfrm rot="16787242">
            <a:off x="7313901" y="3980063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Овал 86"/>
          <p:cNvSpPr/>
          <p:nvPr/>
        </p:nvSpPr>
        <p:spPr>
          <a:xfrm rot="16787242">
            <a:off x="7385909" y="3329182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Овал 87"/>
          <p:cNvSpPr/>
          <p:nvPr/>
        </p:nvSpPr>
        <p:spPr>
          <a:xfrm rot="16787242">
            <a:off x="7313901" y="2949901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Овал 91"/>
          <p:cNvSpPr/>
          <p:nvPr/>
        </p:nvSpPr>
        <p:spPr>
          <a:xfrm>
            <a:off x="4355976" y="3573016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TextBox 92"/>
          <p:cNvSpPr txBox="1"/>
          <p:nvPr/>
        </p:nvSpPr>
        <p:spPr>
          <a:xfrm>
            <a:off x="4355976" y="3645024"/>
            <a:ext cx="252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40321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Замечательное изобретение человека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nano-planet.org/uploads/posts/2010-12/1291471223_koleso-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15732" y="1844824"/>
            <a:ext cx="5151462" cy="4921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8502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23" y="18864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Какие </a:t>
            </a:r>
            <a:r>
              <a:rPr lang="ru-RU" dirty="0" smtClean="0"/>
              <a:t>предметы имеют форму круга, окружности</a:t>
            </a:r>
            <a:r>
              <a:rPr lang="ru-RU" smtClean="0"/>
              <a:t>?</a:t>
            </a:r>
            <a:r>
              <a:rPr lang="ru-RU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037801">
            <a:off x="773901" y="1663765"/>
            <a:ext cx="14287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267484">
            <a:off x="5677385" y="3113669"/>
            <a:ext cx="2447925" cy="179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73348" y="5289918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5197475"/>
            <a:ext cx="2160587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10200" y="3785364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2098" y="5528043"/>
            <a:ext cx="11430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138784">
            <a:off x="771312" y="3364885"/>
            <a:ext cx="2271712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68036" y="1408128"/>
            <a:ext cx="2016125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79119">
            <a:off x="6581042" y="1727523"/>
            <a:ext cx="2016125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95825" y="5493039"/>
            <a:ext cx="14287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4545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Окружность и круг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95536" y="2052464"/>
            <a:ext cx="3960440" cy="39604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788024" y="2060848"/>
            <a:ext cx="3960440" cy="3960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339752" y="4005064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660232" y="4005064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267744" y="4149080"/>
            <a:ext cx="252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660232" y="4149080"/>
            <a:ext cx="252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4240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Построение окружности</a:t>
            </a:r>
            <a:endParaRPr lang="ru-RU" dirty="0"/>
          </a:p>
        </p:txBody>
      </p:sp>
      <p:pic>
        <p:nvPicPr>
          <p:cNvPr id="2050" name="Picture 2" descr="http://www.architector.dp.ua/images/catalog/arts/okruzhnost_delim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556791"/>
            <a:ext cx="7128792" cy="5112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Овал 7"/>
          <p:cNvSpPr/>
          <p:nvPr/>
        </p:nvSpPr>
        <p:spPr>
          <a:xfrm>
            <a:off x="4463988" y="4509120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391980" y="4653136"/>
            <a:ext cx="252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7604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Дополните предложения: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802234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Окружность и круг - ….</a:t>
            </a:r>
          </a:p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У окружности и круга есть - …</a:t>
            </a:r>
          </a:p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Радиус – это….</a:t>
            </a:r>
          </a:p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Диаметр равен…</a:t>
            </a:r>
          </a:p>
        </p:txBody>
      </p:sp>
    </p:spTree>
    <p:extLst>
      <p:ext uri="{BB962C8B-B14F-4D97-AF65-F5344CB8AC3E}">
        <p14:creationId xmlns:p14="http://schemas.microsoft.com/office/powerpoint/2010/main" xmlns="" val="136969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Группа 27"/>
          <p:cNvGrpSpPr/>
          <p:nvPr/>
        </p:nvGrpSpPr>
        <p:grpSpPr>
          <a:xfrm>
            <a:off x="1620738" y="1444821"/>
            <a:ext cx="5543550" cy="5087741"/>
            <a:chOff x="900113" y="188913"/>
            <a:chExt cx="6911975" cy="6343650"/>
          </a:xfrm>
        </p:grpSpPr>
        <p:sp>
          <p:nvSpPr>
            <p:cNvPr id="4" name="Oval 2"/>
            <p:cNvSpPr>
              <a:spLocks noChangeArrowheads="1"/>
            </p:cNvSpPr>
            <p:nvPr/>
          </p:nvSpPr>
          <p:spPr bwMode="auto">
            <a:xfrm>
              <a:off x="2195513" y="1484313"/>
              <a:ext cx="142875" cy="1460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051050" y="4941888"/>
              <a:ext cx="142875" cy="1460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4140200" y="620713"/>
              <a:ext cx="142875" cy="1460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6300788" y="1700213"/>
              <a:ext cx="142875" cy="1460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1547813" y="3357563"/>
              <a:ext cx="5400675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2268538" y="1557338"/>
              <a:ext cx="3959225" cy="3671887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4140200" y="6021388"/>
              <a:ext cx="142875" cy="1460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1547813" y="692150"/>
              <a:ext cx="5400675" cy="5400675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4067175" y="3213100"/>
              <a:ext cx="361950" cy="3651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auto">
            <a:xfrm>
              <a:off x="1476375" y="3284538"/>
              <a:ext cx="142875" cy="1460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auto">
            <a:xfrm>
              <a:off x="6156325" y="5157788"/>
              <a:ext cx="142875" cy="1460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auto">
            <a:xfrm>
              <a:off x="6877050" y="3284538"/>
              <a:ext cx="142875" cy="1460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V="1">
              <a:off x="2051050" y="1773238"/>
              <a:ext cx="4248150" cy="32400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4211638" y="619125"/>
              <a:ext cx="0" cy="5473700"/>
            </a:xfrm>
            <a:prstGeom prst="line">
              <a:avLst/>
            </a:prstGeom>
            <a:noFill/>
            <a:ln w="28575">
              <a:solidFill>
                <a:srgbClr val="33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900113" y="3213100"/>
              <a:ext cx="503237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/>
                <a:t>А</a:t>
              </a:r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1835150" y="1125538"/>
              <a:ext cx="503238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/>
                <a:t>В</a:t>
              </a: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3995738" y="188913"/>
              <a:ext cx="433387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/>
                <a:t>С</a:t>
              </a:r>
            </a:p>
          </p:txBody>
        </p:sp>
        <p:sp>
          <p:nvSpPr>
            <p:cNvPr id="21" name="Text Box 19"/>
            <p:cNvSpPr txBox="1">
              <a:spLocks noChangeArrowheads="1"/>
            </p:cNvSpPr>
            <p:nvPr/>
          </p:nvSpPr>
          <p:spPr bwMode="auto">
            <a:xfrm>
              <a:off x="6372225" y="1341438"/>
              <a:ext cx="360363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  <a:endParaRPr lang="ru-RU"/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7092950" y="3213100"/>
              <a:ext cx="719138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  <a:endParaRPr lang="ru-RU"/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auto">
            <a:xfrm>
              <a:off x="6516688" y="5157788"/>
              <a:ext cx="4318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  <a:endParaRPr lang="ru-RU"/>
            </a:p>
          </p:txBody>
        </p:sp>
        <p:sp>
          <p:nvSpPr>
            <p:cNvPr id="24" name="Text Box 22"/>
            <p:cNvSpPr txBox="1">
              <a:spLocks noChangeArrowheads="1"/>
            </p:cNvSpPr>
            <p:nvPr/>
          </p:nvSpPr>
          <p:spPr bwMode="auto">
            <a:xfrm>
              <a:off x="4067175" y="6165850"/>
              <a:ext cx="5048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K</a:t>
              </a:r>
              <a:endParaRPr lang="ru-RU"/>
            </a:p>
          </p:txBody>
        </p:sp>
        <p:sp>
          <p:nvSpPr>
            <p:cNvPr id="25" name="Text Box 23"/>
            <p:cNvSpPr txBox="1">
              <a:spLocks noChangeArrowheads="1"/>
            </p:cNvSpPr>
            <p:nvPr/>
          </p:nvSpPr>
          <p:spPr bwMode="auto">
            <a:xfrm>
              <a:off x="1547813" y="5084763"/>
              <a:ext cx="287337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L</a:t>
              </a:r>
              <a:endParaRPr lang="ru-RU"/>
            </a:p>
          </p:txBody>
        </p:sp>
        <p:sp>
          <p:nvSpPr>
            <p:cNvPr id="26" name="Text Box 24"/>
            <p:cNvSpPr txBox="1">
              <a:spLocks noChangeArrowheads="1"/>
            </p:cNvSpPr>
            <p:nvPr/>
          </p:nvSpPr>
          <p:spPr bwMode="auto">
            <a:xfrm>
              <a:off x="4284663" y="2781300"/>
              <a:ext cx="57467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O</a:t>
              </a:r>
              <a:endParaRPr lang="ru-RU"/>
            </a:p>
          </p:txBody>
        </p:sp>
      </p:grp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539552" y="188913"/>
            <a:ext cx="806469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4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Перечислите все радиусы и диаметры</a:t>
            </a:r>
          </a:p>
        </p:txBody>
      </p:sp>
    </p:spTree>
    <p:extLst>
      <p:ext uri="{BB962C8B-B14F-4D97-AF65-F5344CB8AC3E}">
        <p14:creationId xmlns:p14="http://schemas.microsoft.com/office/powerpoint/2010/main" xmlns="" val="388720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</TotalTime>
  <Words>250</Words>
  <Application>Microsoft Office PowerPoint</Application>
  <PresentationFormat>Экран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Урок по математике в  6 «А» классе на тему: «Окружность и круг»</vt:lpstr>
      <vt:lpstr>Проверка домашнего задания</vt:lpstr>
      <vt:lpstr>Слайд 3</vt:lpstr>
      <vt:lpstr>Замечательное изобретение человека</vt:lpstr>
      <vt:lpstr>Какие предметы имеют форму круга, окружности? </vt:lpstr>
      <vt:lpstr>Окружность и круг</vt:lpstr>
      <vt:lpstr>Построение окружности</vt:lpstr>
      <vt:lpstr>Дополните предложения:</vt:lpstr>
      <vt:lpstr>Слайд 9</vt:lpstr>
      <vt:lpstr>Самостоятельная работа</vt:lpstr>
      <vt:lpstr>Закончите предложения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Aqua07</dc:creator>
  <cp:lastModifiedBy>Admin</cp:lastModifiedBy>
  <cp:revision>15</cp:revision>
  <dcterms:created xsi:type="dcterms:W3CDTF">2014-01-13T06:16:38Z</dcterms:created>
  <dcterms:modified xsi:type="dcterms:W3CDTF">2014-01-13T18:54:51Z</dcterms:modified>
</cp:coreProperties>
</file>