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  <p:sldId id="279" r:id="rId17"/>
    <p:sldId id="281" r:id="rId18"/>
    <p:sldId id="269" r:id="rId19"/>
    <p:sldId id="270" r:id="rId20"/>
    <p:sldId id="271" r:id="rId21"/>
    <p:sldId id="272" r:id="rId22"/>
    <p:sldId id="273" r:id="rId23"/>
    <p:sldId id="274" r:id="rId24"/>
    <p:sldId id="277" r:id="rId25"/>
    <p:sldId id="278" r:id="rId26"/>
    <p:sldId id="275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F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90A1A02-26CF-4C18-9FD7-892CA0B600EE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3D75C2A-FD7F-4FAD-8B35-177AA4B1B2A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Муниципальное  общеобразовательное учреждение</a:t>
            </a:r>
            <a:br>
              <a:rPr lang="ru-RU" sz="1400" dirty="0" smtClean="0"/>
            </a:br>
            <a:r>
              <a:rPr lang="ru-RU" sz="1400" dirty="0" smtClean="0"/>
              <a:t>«Гимназия имени Героя Советского Союза Ю. А. Гарнаева</a:t>
            </a:r>
            <a:br>
              <a:rPr lang="ru-RU" sz="1400" dirty="0" smtClean="0"/>
            </a:br>
            <a:r>
              <a:rPr lang="ru-RU" sz="1400" dirty="0" smtClean="0"/>
              <a:t>г. Балашова, Саратовской области»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7016824" cy="4032448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                     Занятие по математике в 6 «А» классе на тему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«Паркеты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(замощение плоскости)»</a:t>
            </a: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Выполнили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Ученики 10 «А» класса 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Синюков</a:t>
            </a:r>
            <a:r>
              <a:rPr lang="ru-RU" sz="1400" dirty="0" smtClean="0">
                <a:solidFill>
                  <a:schemeClr val="tx1"/>
                </a:solidFill>
              </a:rPr>
              <a:t> А.,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Хмелёв</a:t>
            </a:r>
            <a:r>
              <a:rPr lang="ru-RU" sz="1400" dirty="0" smtClean="0">
                <a:solidFill>
                  <a:schemeClr val="tx1"/>
                </a:solidFill>
              </a:rPr>
              <a:t> д,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Руководитель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учитель математики Цветкова </a:t>
            </a:r>
            <a:r>
              <a:rPr lang="ru-RU" sz="1400" dirty="0" smtClean="0">
                <a:solidFill>
                  <a:schemeClr val="tx1"/>
                </a:solidFill>
              </a:rPr>
              <a:t>Т.А.</a:t>
            </a:r>
            <a:endParaRPr lang="ru-RU" sz="1400" dirty="0">
              <a:solidFill>
                <a:schemeClr val="tx1"/>
              </a:solidFill>
            </a:endParaRPr>
          </a:p>
          <a:p>
            <a:pPr algn="r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Октябрь 2013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плоскости.</a:t>
            </a:r>
            <a:br>
              <a:rPr lang="ru-RU" dirty="0" smtClean="0"/>
            </a:br>
            <a:r>
              <a:rPr lang="ru-RU" dirty="0" smtClean="0"/>
              <a:t>Паркеты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Aqua07\Desktop\Паркет\Математика\almaty-parketnye_raboty_230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5678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плоскости.</a:t>
            </a:r>
            <a:br>
              <a:rPr lang="ru-RU" dirty="0" smtClean="0"/>
            </a:br>
            <a:r>
              <a:rPr lang="ru-RU" dirty="0" smtClean="0"/>
              <a:t>Паркеты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Users\Aqua07\Desktop\Паркет\Математика\0-parketnyie-raboty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37" y="1624786"/>
            <a:ext cx="78488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60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плоскости.</a:t>
            </a:r>
            <a:br>
              <a:rPr lang="ru-RU" dirty="0" smtClean="0"/>
            </a:br>
            <a:r>
              <a:rPr lang="ru-RU" dirty="0" smtClean="0"/>
              <a:t>Паркеты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C:\Users\Aqua07\Desktop\Паркет\Математика\mosaic1_yapfiles.r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423" y="1556792"/>
            <a:ext cx="5184576" cy="456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0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Замощение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C:\Users\Aqua07\Desktop\Паркет\Математика\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416824" cy="41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0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Замощение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60" y="2348880"/>
            <a:ext cx="7462647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 «Рубиновая линия»</a:t>
            </a:r>
            <a:endParaRPr lang="ru-RU" dirty="0"/>
          </a:p>
        </p:txBody>
      </p:sp>
      <p:pic>
        <p:nvPicPr>
          <p:cNvPr id="4" name="Picture 2" descr="C:\Documents and Settings\Ученик\Рабочий стол\Новая папка\Облож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33" y="1600200"/>
            <a:ext cx="5461734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1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«Рубиновая линия»</a:t>
            </a:r>
          </a:p>
        </p:txBody>
      </p:sp>
      <p:pic>
        <p:nvPicPr>
          <p:cNvPr id="4" name="Picture 2" descr="C:\Documents and Settings\Ученик\Рабочий стол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552728" cy="565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Проект «Рубиновая линия»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За 2011- 2012 учебный год учащиеся 8 «А» класса провели экскурсии для шестиклассников 24 школ города и района.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52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Филиал Балашовского краеведческого музея </a:t>
            </a:r>
            <a:br>
              <a:rPr lang="ru-RU" sz="3600" dirty="0" smtClean="0"/>
            </a:br>
            <a:r>
              <a:rPr lang="ru-RU" sz="3600" dirty="0" smtClean="0"/>
              <a:t>« Дом Дьякова»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                   </a:t>
            </a:r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 Паркет в кабинете </a:t>
            </a:r>
            <a:endParaRPr lang="ru-RU" sz="2400" dirty="0"/>
          </a:p>
        </p:txBody>
      </p:sp>
      <p:pic>
        <p:nvPicPr>
          <p:cNvPr id="14338" name="Picture 2" descr="C:\Users\Aqua07\Desktop\Паркет\20140109_124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1809"/>
            <a:ext cx="78623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Филиал Балашовского краеведческого музея </a:t>
            </a:r>
            <a:br>
              <a:rPr lang="ru-RU" sz="3200" dirty="0" smtClean="0"/>
            </a:br>
            <a:r>
              <a:rPr lang="ru-RU" sz="3200" dirty="0" smtClean="0"/>
              <a:t>« Дом Дьякова»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Паркет в гостиной</a:t>
            </a:r>
            <a:endParaRPr lang="ru-RU" sz="2400" dirty="0"/>
          </a:p>
        </p:txBody>
      </p:sp>
      <p:pic>
        <p:nvPicPr>
          <p:cNvPr id="15362" name="Picture 2" descr="C:\Users\Aqua07\Desktop\Паркет\20140109_124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94446"/>
            <a:ext cx="6120680" cy="442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58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Замощение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b="1" dirty="0"/>
              <a:t> </a:t>
            </a:r>
            <a:r>
              <a:rPr lang="ru-RU" sz="1600" b="1" dirty="0" smtClean="0"/>
              <a:t>              </a:t>
            </a:r>
            <a:r>
              <a:rPr lang="ru-RU" sz="2400" b="1" dirty="0" smtClean="0"/>
              <a:t>Мозаика</a:t>
            </a:r>
            <a:endParaRPr lang="ru-RU" sz="2400" b="1" dirty="0"/>
          </a:p>
        </p:txBody>
      </p:sp>
      <p:pic>
        <p:nvPicPr>
          <p:cNvPr id="1029" name="Picture 5" descr="C:\Users\Aqua07\Desktop\Паркет\Математика\66657773_mozaika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340768"/>
            <a:ext cx="297633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qua07\Desktop\Паркет\Математика\0b0af112de43320884106f30e2456a1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742" y="1340768"/>
            <a:ext cx="3955682" cy="425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Филиал Балашовского краеведческого музея </a:t>
            </a:r>
            <a:br>
              <a:rPr lang="ru-RU" sz="3200" dirty="0" smtClean="0"/>
            </a:br>
            <a:r>
              <a:rPr lang="ru-RU" sz="3200" dirty="0" smtClean="0"/>
              <a:t>« Дом Дьякова»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Паркет в столовой</a:t>
            </a:r>
            <a:endParaRPr lang="ru-RU" sz="2400" dirty="0"/>
          </a:p>
        </p:txBody>
      </p:sp>
      <p:pic>
        <p:nvPicPr>
          <p:cNvPr id="16386" name="Picture 2" descr="C:\Users\Aqua07\Desktop\Паркет\20140109_124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871" y="1501196"/>
            <a:ext cx="5760640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9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Здание центра детского творчества </a:t>
            </a:r>
            <a:br>
              <a:rPr lang="ru-RU" sz="3200" dirty="0" smtClean="0"/>
            </a:br>
            <a:r>
              <a:rPr lang="ru-RU" sz="3200" dirty="0" smtClean="0"/>
              <a:t>г. Балашова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Паркет в хореографическом зале</a:t>
            </a:r>
            <a:endParaRPr lang="ru-RU" sz="2400" dirty="0"/>
          </a:p>
        </p:txBody>
      </p:sp>
      <p:pic>
        <p:nvPicPr>
          <p:cNvPr id="17410" name="Picture 2" descr="C:\Users\Aqua07\Desktop\Паркет\20140109_1257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53" y="1364107"/>
            <a:ext cx="60486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7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Здание центра детского творчества </a:t>
            </a:r>
            <a:br>
              <a:rPr lang="ru-RU" dirty="0" smtClean="0"/>
            </a:br>
            <a:r>
              <a:rPr lang="ru-RU" dirty="0" smtClean="0"/>
              <a:t>г. Балашова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Площадка центральной лестницы</a:t>
            </a:r>
            <a:endParaRPr lang="ru-RU" sz="2400" dirty="0"/>
          </a:p>
        </p:txBody>
      </p:sp>
      <p:pic>
        <p:nvPicPr>
          <p:cNvPr id="18434" name="Picture 2" descr="C:\Users\Aqua07\Desktop\Паркет\20140109_125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31" y="1653777"/>
            <a:ext cx="5916149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8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Здание Балашовского краеведческого музея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r>
              <a:rPr lang="ru-RU" sz="2400" dirty="0" smtClean="0"/>
              <a:t>Витражи</a:t>
            </a:r>
            <a:endParaRPr lang="ru-RU" sz="2400" dirty="0"/>
          </a:p>
        </p:txBody>
      </p:sp>
      <p:pic>
        <p:nvPicPr>
          <p:cNvPr id="19458" name="Picture 2" descr="C:\Users\Aqua07\Desktop\Паркет\20140109_125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415509"/>
            <a:ext cx="5256772" cy="503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0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Пример замощения плоскости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345" y="1600200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627784" y="2420888"/>
            <a:ext cx="1440160" cy="122413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2627784" y="3642561"/>
            <a:ext cx="1440160" cy="122413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4095999" y="3649920"/>
            <a:ext cx="1440160" cy="122413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>
            <a:off x="4103473" y="2418425"/>
            <a:ext cx="1440160" cy="1224136"/>
          </a:xfrm>
          <a:prstGeom prst="hexag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766057" y="3032956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>
            <a:off x="3766052" y="3656426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3766046" y="5182169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0800000">
            <a:off x="3782908" y="1196752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6300192" y="3656416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1043608" y="3056744"/>
            <a:ext cx="648072" cy="585818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1032486" y="3634267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6300192" y="3024662"/>
            <a:ext cx="648072" cy="609605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8 L -0.00156 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08 L -0.00087 -0.134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0416 L -0.11806 0.004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-0.11892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4.07407E-6 L 0.13628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0.00208 L 0.1375 0.001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912442" y="3843835"/>
            <a:ext cx="1512168" cy="151216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Самостоятельная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sz="2400" dirty="0" smtClean="0"/>
              <a:t>Выполнить замощение плоскости данными фигурами.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397276" y="1403826"/>
            <a:ext cx="1296144" cy="122413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566748" y="1486953"/>
            <a:ext cx="1296144" cy="1224136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780456" y="1724414"/>
            <a:ext cx="1296144" cy="1224136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020856" y="1814736"/>
            <a:ext cx="1296144" cy="12241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2332311" y="1935769"/>
            <a:ext cx="1296144" cy="1224136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ильный пятиугольник 9"/>
          <p:cNvSpPr/>
          <p:nvPr/>
        </p:nvSpPr>
        <p:spPr>
          <a:xfrm>
            <a:off x="5760132" y="1374718"/>
            <a:ext cx="1872208" cy="1825352"/>
          </a:xfrm>
          <a:prstGeom prst="pentag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естиугольник 15"/>
          <p:cNvSpPr/>
          <p:nvPr/>
        </p:nvSpPr>
        <p:spPr>
          <a:xfrm>
            <a:off x="1959672" y="3549766"/>
            <a:ext cx="1400547" cy="120736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естиугольник 16"/>
          <p:cNvSpPr/>
          <p:nvPr/>
        </p:nvSpPr>
        <p:spPr>
          <a:xfrm>
            <a:off x="2271894" y="3737547"/>
            <a:ext cx="1400547" cy="1207368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естиугольник 17"/>
          <p:cNvSpPr/>
          <p:nvPr/>
        </p:nvSpPr>
        <p:spPr>
          <a:xfrm>
            <a:off x="2616726" y="3922204"/>
            <a:ext cx="1400547" cy="1207368"/>
          </a:xfrm>
          <a:prstGeom prst="hexagon">
            <a:avLst/>
          </a:prstGeom>
          <a:solidFill>
            <a:srgbClr val="1BF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180080" y="3926962"/>
            <a:ext cx="1512168" cy="15121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445517" y="4124583"/>
            <a:ext cx="1512168" cy="151216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8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Используя выпуклые и невыпуклые многоугольники, замостите </a:t>
            </a:r>
            <a:r>
              <a:rPr lang="ru-RU" sz="2400" smtClean="0"/>
              <a:t>плоскость(без пробелов).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9410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предложения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Что я узнал…..		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Что-то для меня было новым…..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Я открыл…..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Меня удивило…..</a:t>
            </a:r>
          </a:p>
          <a:p>
            <a:pPr marL="594360" indent="-457200">
              <a:buFont typeface="+mj-lt"/>
              <a:buAutoNum type="arabicPeriod"/>
            </a:pPr>
            <a:r>
              <a:rPr lang="ru-RU" sz="2400" dirty="0" smtClean="0"/>
              <a:t>Мне было интересно…..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1279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</a:t>
            </a:r>
            <a:br>
              <a:rPr lang="ru-RU" dirty="0" smtClean="0"/>
            </a:br>
            <a:r>
              <a:rPr lang="ru-RU" dirty="0" smtClean="0"/>
              <a:t>Мозаика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 smtClean="0"/>
          </a:p>
          <a:p>
            <a:pPr algn="r"/>
            <a:endParaRPr lang="ru-RU" sz="2400" dirty="0"/>
          </a:p>
          <a:p>
            <a:pPr algn="r"/>
            <a:endParaRPr lang="ru-RU" sz="2400" dirty="0" smtClean="0"/>
          </a:p>
        </p:txBody>
      </p:sp>
      <p:pic>
        <p:nvPicPr>
          <p:cNvPr id="2052" name="Picture 4" descr="C:\Users\Aqua07\Desktop\Паркет\Математика\763c507c7ad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7" y="1340768"/>
            <a:ext cx="7776864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46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</a:t>
            </a:r>
            <a:br>
              <a:rPr lang="ru-RU" dirty="0" smtClean="0"/>
            </a:br>
            <a:r>
              <a:rPr lang="ru-RU" dirty="0" smtClean="0"/>
              <a:t>Мозаика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</p:txBody>
      </p:sp>
      <p:pic>
        <p:nvPicPr>
          <p:cNvPr id="3074" name="Picture 2" descr="C:\Users\Aqua07\Desktop\Паркет\Математика\2319_7717_640x4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50501"/>
            <a:ext cx="7920880" cy="462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</a:t>
            </a:r>
            <a:br>
              <a:rPr lang="ru-RU" dirty="0" smtClean="0"/>
            </a:br>
            <a:r>
              <a:rPr lang="ru-RU" dirty="0" smtClean="0"/>
              <a:t>Витражи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</p:txBody>
      </p:sp>
      <p:pic>
        <p:nvPicPr>
          <p:cNvPr id="4098" name="Picture 2" descr="C:\Users\Aqua07\Desktop\Паркет\Математика\DSC01404_jp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9" y="1268760"/>
            <a:ext cx="7957903" cy="499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06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</a:t>
            </a:r>
            <a:br>
              <a:rPr lang="ru-RU" dirty="0" smtClean="0"/>
            </a:br>
            <a:r>
              <a:rPr lang="ru-RU" dirty="0" smtClean="0"/>
              <a:t>Витражи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67542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  <a:p>
            <a:pPr marL="0" indent="0" algn="r">
              <a:buNone/>
            </a:pPr>
            <a:endParaRPr lang="ru-RU" sz="2400" b="1" dirty="0" smtClean="0"/>
          </a:p>
          <a:p>
            <a:pPr marL="0" indent="0" algn="r">
              <a:buNone/>
            </a:pPr>
            <a:endParaRPr lang="ru-RU" sz="2400" b="1" dirty="0"/>
          </a:p>
        </p:txBody>
      </p:sp>
      <p:pic>
        <p:nvPicPr>
          <p:cNvPr id="5122" name="Picture 2" descr="C:\Users\Aqua07\Desktop\Паркет\Математика\ceiling-stained-glass-windows-with-geometric-pattern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208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</a:t>
            </a:r>
            <a:br>
              <a:rPr lang="ru-RU" dirty="0" smtClean="0"/>
            </a:br>
            <a:r>
              <a:rPr lang="ru-RU" dirty="0" smtClean="0"/>
              <a:t>Витражи</a:t>
            </a:r>
            <a:endParaRPr lang="ru-RU" dirty="0"/>
          </a:p>
        </p:txBody>
      </p:sp>
      <p:pic>
        <p:nvPicPr>
          <p:cNvPr id="12290" name="Picture 2" descr="C:\Users\Aqua07\Desktop\Паркет\Математика\V237gal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654" y="1600200"/>
            <a:ext cx="5546691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38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плоскости.</a:t>
            </a:r>
            <a:br>
              <a:rPr lang="ru-RU" dirty="0" smtClean="0"/>
            </a:br>
            <a:r>
              <a:rPr lang="ru-RU" dirty="0" smtClean="0"/>
              <a:t>Паркеты</a:t>
            </a:r>
            <a:endParaRPr lang="ru-RU" dirty="0"/>
          </a:p>
        </p:txBody>
      </p:sp>
      <p:pic>
        <p:nvPicPr>
          <p:cNvPr id="6146" name="Picture 2" descr="C:\Users\Aqua07\Desktop\Паркет\Математика\1_clip_image002_0000[1]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297112"/>
            <a:ext cx="4572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Замощение плоскости.</a:t>
            </a:r>
            <a:br>
              <a:rPr lang="ru-RU" dirty="0" smtClean="0"/>
            </a:br>
            <a:r>
              <a:rPr lang="ru-RU" dirty="0" smtClean="0"/>
              <a:t>Паркеты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Aqua07\Desktop\Паркет\Математика\2-vse-vidyi-parketnyih-rabo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4048"/>
            <a:ext cx="7632848" cy="46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32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181</Words>
  <Application>Microsoft Office PowerPoint</Application>
  <PresentationFormat>Экран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Муниципальное  общеобразовательное учреждение «Гимназия имени Героя Советского Союза Ю. А. Гарнаева г. Балашова, Саратовской области»</vt:lpstr>
      <vt:lpstr>Замощение плоскости</vt:lpstr>
      <vt:lpstr>Замощение плоскости Мозаика </vt:lpstr>
      <vt:lpstr>Замощение плоскости Мозаика </vt:lpstr>
      <vt:lpstr>Замощение плоскости Витражи </vt:lpstr>
      <vt:lpstr>Замощение плоскости Витражи </vt:lpstr>
      <vt:lpstr>Замощение плоскости Витражи</vt:lpstr>
      <vt:lpstr>Замощение плоскости. Паркеты</vt:lpstr>
      <vt:lpstr>Замощение плоскости. Паркеты</vt:lpstr>
      <vt:lpstr>Замощение плоскости. Паркеты</vt:lpstr>
      <vt:lpstr>Замощение плоскости. Паркеты</vt:lpstr>
      <vt:lpstr>Замощение плоскости. Паркеты</vt:lpstr>
      <vt:lpstr>Замощение плоскости</vt:lpstr>
      <vt:lpstr>Замощение плоскости</vt:lpstr>
      <vt:lpstr>Проект «Рубиновая линия»</vt:lpstr>
      <vt:lpstr>Проект «Рубиновая линия»</vt:lpstr>
      <vt:lpstr>Проект «Рубиновая линия»</vt:lpstr>
      <vt:lpstr> Филиал Балашовского краеведческого музея  « Дом Дьякова»</vt:lpstr>
      <vt:lpstr>Филиал Балашовского краеведческого музея  « Дом Дьякова»</vt:lpstr>
      <vt:lpstr>Филиал Балашовского краеведческого музея  « Дом Дьякова»</vt:lpstr>
      <vt:lpstr>     Здание центра детского творчества  г. Балашова</vt:lpstr>
      <vt:lpstr>Здание центра детского творчества  г. Балашова</vt:lpstr>
      <vt:lpstr>Здание Балашовского краеведческого музея</vt:lpstr>
      <vt:lpstr>Пример замощения плоскости</vt:lpstr>
      <vt:lpstr>Самостоятельная работа</vt:lpstr>
      <vt:lpstr>Домашнее задание</vt:lpstr>
      <vt:lpstr>Закончите предложения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общеобразовательное учреждение «Гимназия имени Героя Советского Союза Ю. А. Гарнаева г. Балашова, Саратовской области»</dc:title>
  <dc:creator>Aqua07</dc:creator>
  <cp:lastModifiedBy>User</cp:lastModifiedBy>
  <cp:revision>13</cp:revision>
  <dcterms:created xsi:type="dcterms:W3CDTF">2014-01-10T08:16:38Z</dcterms:created>
  <dcterms:modified xsi:type="dcterms:W3CDTF">2014-01-15T08:29:34Z</dcterms:modified>
</cp:coreProperties>
</file>